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72" r:id="rId3"/>
    <p:sldId id="271" r:id="rId4"/>
    <p:sldId id="259" r:id="rId5"/>
    <p:sldId id="260" r:id="rId6"/>
    <p:sldId id="273" r:id="rId7"/>
    <p:sldId id="262" r:id="rId8"/>
    <p:sldId id="263" r:id="rId9"/>
    <p:sldId id="264" r:id="rId10"/>
    <p:sldId id="274" r:id="rId11"/>
    <p:sldId id="266" r:id="rId12"/>
    <p:sldId id="275" r:id="rId13"/>
    <p:sldId id="268" r:id="rId14"/>
    <p:sldId id="269" r:id="rId15"/>
  </p:sldIdLst>
  <p:sldSz cx="9144000" cy="5143500" type="screen16x9"/>
  <p:notesSz cx="6858000" cy="9144000"/>
  <p:embeddedFontLst>
    <p:embeddedFont>
      <p:font typeface="Lobster" panose="00000500000000000000" pitchFamily="2" charset="-18"/>
      <p:regular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51fb1d5edf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51fb1d5edf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3dde66176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3dde66176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51fb1d5edf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51fb1d5edf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51fb1d5edf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51fb1d5edf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51fb1d5edf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51fb1d5edf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51fb1d5edf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51fb1d5edf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51fb1d5edf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51fb1d5edf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51fb1d5edf_2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51fb1d5edf_2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51fb1d5edf_2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51fb1d5edf_2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microsoft.com/office/2007/relationships/media" Target="../media/media8.wav"/><Relationship Id="rId18" Type="http://schemas.openxmlformats.org/officeDocument/2006/relationships/notesSlide" Target="../notesSlides/notesSlide2.xml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audio" Target="../media/media7.wav"/><Relationship Id="rId17" Type="http://schemas.openxmlformats.org/officeDocument/2006/relationships/slideLayout" Target="../slideLayouts/slideLayout11.xml"/><Relationship Id="rId2" Type="http://schemas.openxmlformats.org/officeDocument/2006/relationships/audio" Target="../media/media2.wav"/><Relationship Id="rId16" Type="http://schemas.openxmlformats.org/officeDocument/2006/relationships/audio" Target="../media/media9.wav"/><Relationship Id="rId20" Type="http://schemas.openxmlformats.org/officeDocument/2006/relationships/image" Target="../media/image5.pn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microsoft.com/office/2007/relationships/media" Target="../media/media7.wav"/><Relationship Id="rId5" Type="http://schemas.microsoft.com/office/2007/relationships/media" Target="../media/media4.wav"/><Relationship Id="rId15" Type="http://schemas.microsoft.com/office/2007/relationships/media" Target="../media/media9.wav"/><Relationship Id="rId10" Type="http://schemas.openxmlformats.org/officeDocument/2006/relationships/audio" Target="../media/media6.wav"/><Relationship Id="rId19" Type="http://schemas.openxmlformats.org/officeDocument/2006/relationships/image" Target="../media/image6.png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audio" Target="../media/media8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0159563-AF2E-2218-3E59-1D2EFD97D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F7D327B-E5FE-FE98-CCDC-086600F46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03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616B57A-AD30-6048-5D34-8CF08DDD1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44BEA0F-6F78-0894-A233-649A61AC3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4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AD819C5-6D64-FE8D-B8C9-147A34781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691DE00-CD7E-A8B5-272C-4DF0E2C6F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422BE7F-FCEC-D6C8-7A60-2ECD34CFA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659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onjour salut version courte (1)">
            <a:hlinkClick r:id="" action="ppaction://media"/>
            <a:extLst>
              <a:ext uri="{FF2B5EF4-FFF2-40B4-BE49-F238E27FC236}">
                <a16:creationId xmlns:a16="http://schemas.microsoft.com/office/drawing/2014/main" id="{B86CBC63-3C70-E306-4F86-27A251FE67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376" y="173399"/>
            <a:ext cx="7772400" cy="395378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A1C35BD-4101-0DEB-72DC-C468F05689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7158" y="4343468"/>
            <a:ext cx="6266329" cy="626633"/>
          </a:xfrm>
          <a:prstGeom prst="rect">
            <a:avLst/>
          </a:prstGeom>
        </p:spPr>
      </p:pic>
      <p:sp>
        <p:nvSpPr>
          <p:cNvPr id="7" name="Google Shape;73;p16">
            <a:extLst>
              <a:ext uri="{FF2B5EF4-FFF2-40B4-BE49-F238E27FC236}">
                <a16:creationId xmlns:a16="http://schemas.microsoft.com/office/drawing/2014/main" id="{B60F3A27-AB49-6A6A-A097-D3F407ACB402}"/>
              </a:ext>
            </a:extLst>
          </p:cNvPr>
          <p:cNvSpPr txBox="1"/>
          <p:nvPr/>
        </p:nvSpPr>
        <p:spPr>
          <a:xfrm>
            <a:off x="1610307" y="173399"/>
            <a:ext cx="80709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 b="1" dirty="0">
                <a:solidFill>
                  <a:schemeClr val="lt1"/>
                </a:solidFill>
                <a:latin typeface="+mj-lt"/>
                <a:ea typeface="Inter" panose="020B0502030000000004" pitchFamily="34" charset="0"/>
                <a:sym typeface="Lobster"/>
              </a:rPr>
              <a:t>Ex.2 </a:t>
            </a:r>
            <a:r>
              <a:rPr lang="pl" sz="3200" dirty="0">
                <a:solidFill>
                  <a:schemeClr val="lt1"/>
                </a:solidFill>
                <a:latin typeface="Lobster"/>
                <a:sym typeface="Lobster"/>
              </a:rPr>
              <a:t>La chanson: Bonjour! Salut!</a:t>
            </a:r>
            <a:r>
              <a:rPr lang="pl" sz="3200" dirty="0"/>
              <a:t> 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243433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A8DC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/>
        </p:nvSpPr>
        <p:spPr>
          <a:xfrm>
            <a:off x="601325" y="928375"/>
            <a:ext cx="2303700" cy="29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1.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2.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3.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4.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6"/>
          <p:cNvSpPr txBox="1"/>
          <p:nvPr/>
        </p:nvSpPr>
        <p:spPr>
          <a:xfrm>
            <a:off x="363018" y="225577"/>
            <a:ext cx="42825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b="1" dirty="0">
                <a:solidFill>
                  <a:schemeClr val="bg1"/>
                </a:solidFill>
              </a:rPr>
              <a:t>Ex.3.</a:t>
            </a:r>
            <a:endParaRPr sz="1600" b="1" dirty="0">
              <a:solidFill>
                <a:schemeClr val="bg1"/>
              </a:solidFill>
            </a:endParaRPr>
          </a:p>
        </p:txBody>
      </p:sp>
      <p:sp>
        <p:nvSpPr>
          <p:cNvPr id="73" name="Google Shape;73;p16"/>
          <p:cNvSpPr txBox="1"/>
          <p:nvPr/>
        </p:nvSpPr>
        <p:spPr>
          <a:xfrm>
            <a:off x="917783" y="95311"/>
            <a:ext cx="80709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200" dirty="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Exercice d'écoute</a:t>
            </a:r>
            <a:r>
              <a:rPr lang="pl" sz="3200" dirty="0"/>
              <a:t> </a:t>
            </a:r>
            <a:endParaRPr sz="3200" dirty="0"/>
          </a:p>
        </p:txBody>
      </p:sp>
      <p:sp>
        <p:nvSpPr>
          <p:cNvPr id="75" name="Google Shape;75;p16"/>
          <p:cNvSpPr txBox="1"/>
          <p:nvPr/>
        </p:nvSpPr>
        <p:spPr>
          <a:xfrm>
            <a:off x="4572000" y="898425"/>
            <a:ext cx="25980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>
                <a:solidFill>
                  <a:schemeClr val="dk1"/>
                </a:solidFill>
              </a:rPr>
              <a:t>5.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>
                <a:solidFill>
                  <a:schemeClr val="dk1"/>
                </a:solidFill>
              </a:rPr>
              <a:t>6.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>
                <a:solidFill>
                  <a:schemeClr val="dk1"/>
                </a:solidFill>
              </a:rPr>
              <a:t>7.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>
                <a:solidFill>
                  <a:schemeClr val="dk1"/>
                </a:solidFill>
              </a:rPr>
              <a:t>8.  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autobus">
            <a:hlinkClick r:id="" action="ppaction://media"/>
            <a:extLst>
              <a:ext uri="{FF2B5EF4-FFF2-40B4-BE49-F238E27FC236}">
                <a16:creationId xmlns:a16="http://schemas.microsoft.com/office/drawing/2014/main" id="{FAAE9836-65B4-F56A-A514-6A0156C26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43325" y="909925"/>
            <a:ext cx="487363" cy="487363"/>
          </a:xfrm>
          <a:prstGeom prst="rect">
            <a:avLst/>
          </a:prstGeom>
        </p:spPr>
      </p:pic>
      <p:pic>
        <p:nvPicPr>
          <p:cNvPr id="3" name="MUSCToy_Boite a musique white christmas (ID 0465)_LS">
            <a:hlinkClick r:id="" action="ppaction://media"/>
            <a:extLst>
              <a:ext uri="{FF2B5EF4-FFF2-40B4-BE49-F238E27FC236}">
                <a16:creationId xmlns:a16="http://schemas.microsoft.com/office/drawing/2014/main" id="{35685A23-594A-8038-95EE-5940559F48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28243" y="1489663"/>
            <a:ext cx="487363" cy="487363"/>
          </a:xfrm>
          <a:prstGeom prst="rect">
            <a:avLst/>
          </a:prstGeom>
        </p:spPr>
      </p:pic>
      <p:pic>
        <p:nvPicPr>
          <p:cNvPr id="4" name="COMCell_Iphone son appareil photo (ID 0448)_LS">
            <a:hlinkClick r:id="" action="ppaction://media"/>
            <a:extLst>
              <a:ext uri="{FF2B5EF4-FFF2-40B4-BE49-F238E27FC236}">
                <a16:creationId xmlns:a16="http://schemas.microsoft.com/office/drawing/2014/main" id="{AE563618-A503-0991-D8A4-FD5F9699407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13162" y="2133069"/>
            <a:ext cx="487363" cy="487363"/>
          </a:xfrm>
          <a:prstGeom prst="rect">
            <a:avLst/>
          </a:prstGeom>
        </p:spPr>
      </p:pic>
      <p:pic>
        <p:nvPicPr>
          <p:cNvPr id="5" name="WTF_Ballon de baudruche gonflage 2 (ID 1130)_LS">
            <a:hlinkClick r:id="" action="ppaction://media"/>
            <a:extLst>
              <a:ext uri="{FF2B5EF4-FFF2-40B4-BE49-F238E27FC236}">
                <a16:creationId xmlns:a16="http://schemas.microsoft.com/office/drawing/2014/main" id="{256035AC-26B0-D7EC-1B23-2A4BB3CA1C3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13161" y="2780140"/>
            <a:ext cx="487363" cy="487363"/>
          </a:xfrm>
          <a:prstGeom prst="rect">
            <a:avLst/>
          </a:prstGeom>
        </p:spPr>
      </p:pic>
      <p:pic>
        <p:nvPicPr>
          <p:cNvPr id="6" name="ROBTVox_Robot 3 (ID 1975)_LS">
            <a:hlinkClick r:id="" action="ppaction://media"/>
            <a:extLst>
              <a:ext uri="{FF2B5EF4-FFF2-40B4-BE49-F238E27FC236}">
                <a16:creationId xmlns:a16="http://schemas.microsoft.com/office/drawing/2014/main" id="{F2EAFBF5-78D7-5E62-F6E9-69BA999FEBE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020469" y="2125669"/>
            <a:ext cx="487363" cy="487363"/>
          </a:xfrm>
          <a:prstGeom prst="rect">
            <a:avLst/>
          </a:prstGeom>
        </p:spPr>
      </p:pic>
      <p:pic>
        <p:nvPicPr>
          <p:cNvPr id="7" name="CRWDApls_Applaudissements 1 (ID 2363)_LS">
            <a:hlinkClick r:id="" action="ppaction://media"/>
            <a:extLst>
              <a:ext uri="{FF2B5EF4-FFF2-40B4-BE49-F238E27FC236}">
                <a16:creationId xmlns:a16="http://schemas.microsoft.com/office/drawing/2014/main" id="{9FA2FFDD-49D6-7A94-04CE-F81A0519D77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020469" y="827469"/>
            <a:ext cx="487363" cy="487363"/>
          </a:xfrm>
          <a:prstGeom prst="rect">
            <a:avLst/>
          </a:prstGeom>
        </p:spPr>
      </p:pic>
      <p:pic>
        <p:nvPicPr>
          <p:cNvPr id="8" name="COMRadio_Radio balayage frequences 1 (ID 2617)_LS">
            <a:hlinkClick r:id="" action="ppaction://media"/>
            <a:extLst>
              <a:ext uri="{FF2B5EF4-FFF2-40B4-BE49-F238E27FC236}">
                <a16:creationId xmlns:a16="http://schemas.microsoft.com/office/drawing/2014/main" id="{2561F267-3873-9EF7-D88E-AED250635D2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020469" y="1433469"/>
            <a:ext cx="487363" cy="487363"/>
          </a:xfrm>
          <a:prstGeom prst="rect">
            <a:avLst/>
          </a:prstGeom>
        </p:spPr>
      </p:pic>
      <p:pic>
        <p:nvPicPr>
          <p:cNvPr id="9" name="COMTelph_Telephone a cadran (ID 0001)_LS (1)">
            <a:hlinkClick r:id="" action="ppaction://media"/>
            <a:extLst>
              <a:ext uri="{FF2B5EF4-FFF2-40B4-BE49-F238E27FC236}">
                <a16:creationId xmlns:a16="http://schemas.microsoft.com/office/drawing/2014/main" id="{C3DE0A2D-3050-2848-687B-6850654C9626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020468" y="2789597"/>
            <a:ext cx="487363" cy="487363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C8F001C9-2F62-9F7E-125F-E7FD60B53FD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10435" y="4421556"/>
            <a:ext cx="6266329" cy="6266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7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8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4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4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65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0BAA5A8A-B546-5837-3FB3-EB6CFF00F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158" y="4343468"/>
            <a:ext cx="6266329" cy="626633"/>
          </a:xfrm>
          <a:prstGeom prst="rect">
            <a:avLst/>
          </a:prstGeom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4E43E1FC-89C7-2820-3B51-3E8F459705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ACE35A2-F722-083E-4597-639103E1B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31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A5CC025-F1C5-CC01-A1AD-2BFA47D54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9875DE5-CD91-8E59-0FB2-9677A2DA8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A504A6B-77FD-F360-9113-CF2A68E25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32</Words>
  <Application>Microsoft Office PowerPoint</Application>
  <PresentationFormat>Pokaz na ekranie (16:9)</PresentationFormat>
  <Paragraphs>24</Paragraphs>
  <Slides>14</Slides>
  <Notes>9</Notes>
  <HiddenSlides>0</HiddenSlides>
  <MMClips>9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7" baseType="lpstr">
      <vt:lpstr>Arial</vt:lpstr>
      <vt:lpstr>Lobster</vt:lpstr>
      <vt:lpstr>Simple Light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CPF2</dc:creator>
  <cp:lastModifiedBy>CPF2</cp:lastModifiedBy>
  <cp:revision>5</cp:revision>
  <dcterms:modified xsi:type="dcterms:W3CDTF">2022-10-20T13:24:48Z</dcterms:modified>
</cp:coreProperties>
</file>